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1119-9A1E-4B12-85D4-DA80490ECBE9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4DF7-CB81-4EDA-880E-A84AA2DF900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1</cp:revision>
  <dcterms:created xsi:type="dcterms:W3CDTF">2023-12-01T03:15:51Z</dcterms:created>
  <dcterms:modified xsi:type="dcterms:W3CDTF">2023-12-01T03:16:46Z</dcterms:modified>
</cp:coreProperties>
</file>