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9D10-72FD-48DD-BBB2-CEE10948C47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DB0F-5822-4C03-8A78-5ADCD95D951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9D10-72FD-48DD-BBB2-CEE10948C47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DB0F-5822-4C03-8A78-5ADCD95D951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9D10-72FD-48DD-BBB2-CEE10948C47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DB0F-5822-4C03-8A78-5ADCD95D951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9D10-72FD-48DD-BBB2-CEE10948C47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DB0F-5822-4C03-8A78-5ADCD95D951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9D10-72FD-48DD-BBB2-CEE10948C47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DB0F-5822-4C03-8A78-5ADCD95D951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9D10-72FD-48DD-BBB2-CEE10948C47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DB0F-5822-4C03-8A78-5ADCD95D951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9D10-72FD-48DD-BBB2-CEE10948C47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DB0F-5822-4C03-8A78-5ADCD95D951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9D10-72FD-48DD-BBB2-CEE10948C47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DB0F-5822-4C03-8A78-5ADCD95D951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9D10-72FD-48DD-BBB2-CEE10948C47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DB0F-5822-4C03-8A78-5ADCD95D951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9D10-72FD-48DD-BBB2-CEE10948C47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DB0F-5822-4C03-8A78-5ADCD95D951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9D10-72FD-48DD-BBB2-CEE10948C47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DB0F-5822-4C03-8A78-5ADCD95D951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9D10-72FD-48DD-BBB2-CEE10948C476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FDB0F-5822-4C03-8A78-5ADCD95D951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ee4ea59cf83660b85bf10f74249f89f-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okang</dc:creator>
  <cp:lastModifiedBy>okang</cp:lastModifiedBy>
  <cp:revision>1</cp:revision>
  <dcterms:created xsi:type="dcterms:W3CDTF">2023-12-01T03:18:07Z</dcterms:created>
  <dcterms:modified xsi:type="dcterms:W3CDTF">2023-12-01T03:18:29Z</dcterms:modified>
</cp:coreProperties>
</file>