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EAD1-386E-4A97-8D5C-98B3440415D5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69C8-76EF-4301-99A6-CD1EB84610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EAD1-386E-4A97-8D5C-98B3440415D5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69C8-76EF-4301-99A6-CD1EB84610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EAD1-386E-4A97-8D5C-98B3440415D5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69C8-76EF-4301-99A6-CD1EB84610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EAD1-386E-4A97-8D5C-98B3440415D5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69C8-76EF-4301-99A6-CD1EB84610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EAD1-386E-4A97-8D5C-98B3440415D5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69C8-76EF-4301-99A6-CD1EB84610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EAD1-386E-4A97-8D5C-98B3440415D5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69C8-76EF-4301-99A6-CD1EB84610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EAD1-386E-4A97-8D5C-98B3440415D5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69C8-76EF-4301-99A6-CD1EB84610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EAD1-386E-4A97-8D5C-98B3440415D5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69C8-76EF-4301-99A6-CD1EB84610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EAD1-386E-4A97-8D5C-98B3440415D5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69C8-76EF-4301-99A6-CD1EB84610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EAD1-386E-4A97-8D5C-98B3440415D5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69C8-76EF-4301-99A6-CD1EB84610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EAD1-386E-4A97-8D5C-98B3440415D5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69C8-76EF-4301-99A6-CD1EB84610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FEAD1-386E-4A97-8D5C-98B3440415D5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369C8-76EF-4301-99A6-CD1EB8461043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6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6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6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6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6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6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7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Ekran Gösterisi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okang</dc:creator>
  <cp:lastModifiedBy>okang</cp:lastModifiedBy>
  <cp:revision>1</cp:revision>
  <dcterms:created xsi:type="dcterms:W3CDTF">2023-12-01T03:20:34Z</dcterms:created>
  <dcterms:modified xsi:type="dcterms:W3CDTF">2023-12-01T03:20:53Z</dcterms:modified>
</cp:coreProperties>
</file>