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8041-388F-44A1-B0F0-D093ECF13496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DED4-251D-40AE-BF8B-F410FC02072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8000" dirty="0" smtClean="0"/>
              <a:t>DEĞERLER EĞİTİMİ</a:t>
            </a:r>
            <a:br>
              <a:rPr lang="tr-TR" sz="8000" dirty="0" smtClean="0"/>
            </a:br>
            <a:r>
              <a:rPr lang="tr-TR" sz="8000" dirty="0" smtClean="0"/>
              <a:t>2.BÖLÜM</a:t>
            </a:r>
            <a:endParaRPr lang="tr-TR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5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6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7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8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9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30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3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3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3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3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7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8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9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0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Ekran Gösterisi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DEĞERLER EĞİTİMİ 2.BÖLÜM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DEĞERLER EĞİTİMİ 2.BÖLÜM</dc:title>
  <dc:creator>WİN10</dc:creator>
  <cp:lastModifiedBy>WİN10</cp:lastModifiedBy>
  <cp:revision>1</cp:revision>
  <dcterms:created xsi:type="dcterms:W3CDTF">2023-11-08T08:05:11Z</dcterms:created>
  <dcterms:modified xsi:type="dcterms:W3CDTF">2023-11-08T08:05:58Z</dcterms:modified>
</cp:coreProperties>
</file>