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F8345-0685-40C0-AB54-FDE4A307B50F}" type="datetimeFigureOut">
              <a:rPr lang="tr-TR" smtClean="0"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B1B4-8F5F-4703-9337-881B07AB56C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EĞİTİM ÖĞRETİMDE ETİK</a:t>
            </a:r>
            <a:br>
              <a:rPr lang="tr-TR" dirty="0" smtClean="0"/>
            </a:br>
            <a:r>
              <a:rPr lang="tr-TR" dirty="0" smtClean="0"/>
              <a:t>2.BÖLÜM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Ekran Gösterisi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EĞİTİM ÖĞRETİMDE ETİK 2.BÖLÜM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EĞİTİM ÖĞRETİMDE ETİK 2.BÖLÜM</dc:title>
  <dc:creator>WİN10</dc:creator>
  <cp:lastModifiedBy>WİN10</cp:lastModifiedBy>
  <cp:revision>1</cp:revision>
  <dcterms:created xsi:type="dcterms:W3CDTF">2023-11-09T08:05:38Z</dcterms:created>
  <dcterms:modified xsi:type="dcterms:W3CDTF">2023-11-09T08:06:09Z</dcterms:modified>
</cp:coreProperties>
</file>