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D2476-05C4-4876-8CA3-10A9F00EAA30}" type="datetimeFigureOut">
              <a:rPr lang="tr-TR" smtClean="0"/>
              <a:pPr/>
              <a:t>9.11.2023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68B74-56B9-402D-A87E-F79C64C6555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EĞİTİM ÖĞRETİMDE ETİK </a:t>
            </a:r>
            <a:br>
              <a:rPr lang="tr-TR" dirty="0" smtClean="0"/>
            </a:br>
            <a:r>
              <a:rPr lang="tr-TR" dirty="0" smtClean="0"/>
              <a:t>3.BÖLÜM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7f59995da2bfbb1e37038c29d29ead0-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Ekran Gösterisi (4:3)</PresentationFormat>
  <Paragraphs>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EĞİTİM ÖĞRETİMDE ETİK  3.BÖLÜM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EĞİTİM ÖĞRETİMDE ETİK  3.BÖLÜM</dc:title>
  <dc:creator>WİN10</dc:creator>
  <cp:lastModifiedBy>WİN10</cp:lastModifiedBy>
  <cp:revision>2</cp:revision>
  <dcterms:created xsi:type="dcterms:W3CDTF">2023-11-09T08:06:48Z</dcterms:created>
  <dcterms:modified xsi:type="dcterms:W3CDTF">2023-11-09T08:08:55Z</dcterms:modified>
</cp:coreProperties>
</file>