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BD777-0B6C-466B-BD31-EEB3C34BCC79}" type="datetimeFigureOut">
              <a:rPr lang="tr-TR" smtClean="0"/>
              <a:pPr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9BA2-972B-486F-89CE-EB7BFC8B4A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EĞİTİM ÖĞRETİMDE ETİK 4.BÖLÜM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Ekran Gösterisi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EĞİTİM ÖĞRETİMDE ETİK 4.BÖLÜM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ÖĞRETİMDE ETİK 4.BÖLÜM</dc:title>
  <dc:creator>WİN10</dc:creator>
  <cp:lastModifiedBy>WİN10</cp:lastModifiedBy>
  <cp:revision>3</cp:revision>
  <dcterms:created xsi:type="dcterms:W3CDTF">2023-11-09T08:10:45Z</dcterms:created>
  <dcterms:modified xsi:type="dcterms:W3CDTF">2023-11-10T07:55:28Z</dcterms:modified>
</cp:coreProperties>
</file>