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C2CC5-64DD-43AB-BDDF-024AD6A162F5}" type="datetimeFigureOut">
              <a:rPr lang="tr-TR" smtClean="0"/>
              <a:t>10.11.2023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40CD-BACE-430C-8DB1-41B115D79DA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EĞİTİM ÖĞRETİMDE ETİK-5.BÖLÜM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f59995da2bfbb1e37038c29d29ead0-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Ekran Gösterisi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EĞİTİM ÖĞRETİMDE ETİK-5.BÖLÜM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ÖĞRETİMDE ETİK-5.BÖLÜM</dc:title>
  <dc:creator>WİN10</dc:creator>
  <cp:lastModifiedBy>WİN10</cp:lastModifiedBy>
  <cp:revision>1</cp:revision>
  <dcterms:created xsi:type="dcterms:W3CDTF">2023-11-10T07:55:01Z</dcterms:created>
  <dcterms:modified xsi:type="dcterms:W3CDTF">2023-11-10T07:55:23Z</dcterms:modified>
</cp:coreProperties>
</file>