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FB61-ED29-4519-B063-D24F02904B23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7927-F370-4741-8DE0-AD126B042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FB61-ED29-4519-B063-D24F02904B23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7927-F370-4741-8DE0-AD126B042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FB61-ED29-4519-B063-D24F02904B23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7927-F370-4741-8DE0-AD126B042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FB61-ED29-4519-B063-D24F02904B23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7927-F370-4741-8DE0-AD126B042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FB61-ED29-4519-B063-D24F02904B23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7927-F370-4741-8DE0-AD126B042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FB61-ED29-4519-B063-D24F02904B23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7927-F370-4741-8DE0-AD126B042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FB61-ED29-4519-B063-D24F02904B23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7927-F370-4741-8DE0-AD126B042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FB61-ED29-4519-B063-D24F02904B23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7927-F370-4741-8DE0-AD126B042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FB61-ED29-4519-B063-D24F02904B23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7927-F370-4741-8DE0-AD126B042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FB61-ED29-4519-B063-D24F02904B23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7927-F370-4741-8DE0-AD126B042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FB61-ED29-4519-B063-D24F02904B23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7927-F370-4741-8DE0-AD126B042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6FB61-ED29-4519-B063-D24F02904B23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7927-F370-4741-8DE0-AD126B042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ccf645aafd500341c7b036a06354df5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Ekran Gösterisi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okang</dc:creator>
  <cp:lastModifiedBy>okang</cp:lastModifiedBy>
  <cp:revision>2</cp:revision>
  <dcterms:created xsi:type="dcterms:W3CDTF">2023-11-14T06:10:40Z</dcterms:created>
  <dcterms:modified xsi:type="dcterms:W3CDTF">2023-11-14T06:16:35Z</dcterms:modified>
</cp:coreProperties>
</file>