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37703-6BBF-4979-9D4C-D04BD94029AB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10F41-3D3E-4071-8EB0-B80347E50D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37703-6BBF-4979-9D4C-D04BD94029AB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10F41-3D3E-4071-8EB0-B80347E50D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37703-6BBF-4979-9D4C-D04BD94029AB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10F41-3D3E-4071-8EB0-B80347E50D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37703-6BBF-4979-9D4C-D04BD94029AB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10F41-3D3E-4071-8EB0-B80347E50D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37703-6BBF-4979-9D4C-D04BD94029AB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10F41-3D3E-4071-8EB0-B80347E50D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37703-6BBF-4979-9D4C-D04BD94029AB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10F41-3D3E-4071-8EB0-B80347E50D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37703-6BBF-4979-9D4C-D04BD94029AB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10F41-3D3E-4071-8EB0-B80347E50D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37703-6BBF-4979-9D4C-D04BD94029AB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10F41-3D3E-4071-8EB0-B80347E50D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37703-6BBF-4979-9D4C-D04BD94029AB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10F41-3D3E-4071-8EB0-B80347E50D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37703-6BBF-4979-9D4C-D04BD94029AB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10F41-3D3E-4071-8EB0-B80347E50D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37703-6BBF-4979-9D4C-D04BD94029AB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10F41-3D3E-4071-8EB0-B80347E50D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37703-6BBF-4979-9D4C-D04BD94029AB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010F41-3D3E-4071-8EB0-B80347E50D69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EĞİTİM BİLİMLERİ-REHBERLİK 2.BÖLÜM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2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2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2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2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2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2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2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3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3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1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1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1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1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1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2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2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Ekran Gösterisi (4:3)</PresentationFormat>
  <Paragraphs>1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Ofis Teması</vt:lpstr>
      <vt:lpstr>EĞİTİM BİLİMLERİ-REHBERLİK 2.BÖLÜM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EĞİTİM BİLİMLERİ-REHBERLİK 2.BÖLÜM</dc:title>
  <dc:creator>okang</dc:creator>
  <cp:lastModifiedBy>okang</cp:lastModifiedBy>
  <cp:revision>1</cp:revision>
  <dcterms:created xsi:type="dcterms:W3CDTF">2023-11-14T06:13:05Z</dcterms:created>
  <dcterms:modified xsi:type="dcterms:W3CDTF">2023-11-14T06:13:41Z</dcterms:modified>
</cp:coreProperties>
</file>