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6262D-B2CB-42C5-9135-034D768608BE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07D63-5F52-47FA-A868-64F2347FFBB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6262D-B2CB-42C5-9135-034D768608BE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07D63-5F52-47FA-A868-64F2347FFBB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6262D-B2CB-42C5-9135-034D768608BE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07D63-5F52-47FA-A868-64F2347FFBB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6262D-B2CB-42C5-9135-034D768608BE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07D63-5F52-47FA-A868-64F2347FFBB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6262D-B2CB-42C5-9135-034D768608BE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07D63-5F52-47FA-A868-64F2347FFBB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6262D-B2CB-42C5-9135-034D768608BE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07D63-5F52-47FA-A868-64F2347FFBB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6262D-B2CB-42C5-9135-034D768608BE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07D63-5F52-47FA-A868-64F2347FFBB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6262D-B2CB-42C5-9135-034D768608BE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07D63-5F52-47FA-A868-64F2347FFBB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6262D-B2CB-42C5-9135-034D768608BE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07D63-5F52-47FA-A868-64F2347FFBB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6262D-B2CB-42C5-9135-034D768608BE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07D63-5F52-47FA-A868-64F2347FFBB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6262D-B2CB-42C5-9135-034D768608BE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07D63-5F52-47FA-A868-64F2347FFBB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6262D-B2CB-42C5-9135-034D768608BE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07D63-5F52-47FA-A868-64F2347FFBBB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EĞİTİM BİLİMLERİ-REHBERLİK</a:t>
            </a:r>
            <a:br>
              <a:rPr lang="tr-TR" dirty="0" smtClean="0"/>
            </a:br>
            <a:r>
              <a:rPr lang="tr-TR" dirty="0" smtClean="0"/>
              <a:t>3.BÖLÜM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4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4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4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4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4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4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4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3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3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3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3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3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3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3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</Words>
  <Application>Microsoft Office PowerPoint</Application>
  <PresentationFormat>Ekran Gösterisi (4:3)</PresentationFormat>
  <Paragraphs>1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Ofis Teması</vt:lpstr>
      <vt:lpstr>EĞİTİM BİLİMLERİ-REHBERLİK 3.BÖLÜM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EĞİTİM BİLİMLERİ-REHBERLİK 3.BÖLÜM</dc:title>
  <dc:creator>okang</dc:creator>
  <cp:lastModifiedBy>okang</cp:lastModifiedBy>
  <cp:revision>1</cp:revision>
  <dcterms:created xsi:type="dcterms:W3CDTF">2023-11-14T06:14:23Z</dcterms:created>
  <dcterms:modified xsi:type="dcterms:W3CDTF">2023-11-14T06:15:36Z</dcterms:modified>
</cp:coreProperties>
</file>