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9303-4001-4CCC-B942-E17B1CED29F2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9381-2ACF-4DC1-A987-913253E4978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9303-4001-4CCC-B942-E17B1CED29F2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9381-2ACF-4DC1-A987-913253E4978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9303-4001-4CCC-B942-E17B1CED29F2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9381-2ACF-4DC1-A987-913253E4978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9303-4001-4CCC-B942-E17B1CED29F2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9381-2ACF-4DC1-A987-913253E4978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9303-4001-4CCC-B942-E17B1CED29F2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9381-2ACF-4DC1-A987-913253E4978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9303-4001-4CCC-B942-E17B1CED29F2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9381-2ACF-4DC1-A987-913253E4978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9303-4001-4CCC-B942-E17B1CED29F2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9381-2ACF-4DC1-A987-913253E4978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9303-4001-4CCC-B942-E17B1CED29F2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9381-2ACF-4DC1-A987-913253E4978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9303-4001-4CCC-B942-E17B1CED29F2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9381-2ACF-4DC1-A987-913253E4978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9303-4001-4CCC-B942-E17B1CED29F2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9381-2ACF-4DC1-A987-913253E4978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69303-4001-4CCC-B942-E17B1CED29F2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49381-2ACF-4DC1-A987-913253E4978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69303-4001-4CCC-B942-E17B1CED29F2}" type="datetimeFigureOut">
              <a:rPr lang="tr-TR" smtClean="0"/>
              <a:t>14.11.2023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49381-2ACF-4DC1-A987-913253E4978C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mtClean="0"/>
              <a:t>EĞİTİM BİLİMLERİ-REHBERLİK</a:t>
            </a:r>
            <a:br>
              <a:rPr lang="tr-TR" smtClean="0"/>
            </a:br>
            <a:r>
              <a:rPr lang="tr-TR" smtClean="0"/>
              <a:t>4.BÖLÜM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6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6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6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6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ccf645aafd500341c7b036a06354df5-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Ekran Gösterisi (4:3)</PresentationFormat>
  <Paragraphs>1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Ofis Teması</vt:lpstr>
      <vt:lpstr>EĞİTİM BİLİMLERİ-REHBERLİK 4.BÖLÜM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EĞİTİM BİLİMLERİ-REHBERLİK 4.BÖLÜM</dc:title>
  <dc:creator>okang</dc:creator>
  <cp:lastModifiedBy>okang</cp:lastModifiedBy>
  <cp:revision>1</cp:revision>
  <dcterms:created xsi:type="dcterms:W3CDTF">2023-11-14T06:15:59Z</dcterms:created>
  <dcterms:modified xsi:type="dcterms:W3CDTF">2023-11-14T06:16:14Z</dcterms:modified>
</cp:coreProperties>
</file>