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E4D9-FEC5-41AB-9737-BD413836418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CE23-FF5B-4CC8-8013-0ABABA3DAEA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2023-12-01T03:17:21Z</dcterms:created>
  <dcterms:modified xsi:type="dcterms:W3CDTF">2023-12-01T03:17:43Z</dcterms:modified>
</cp:coreProperties>
</file>